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3" r:id="rId5"/>
    <p:sldId id="259" r:id="rId6"/>
    <p:sldId id="262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8E7"/>
    <a:srgbClr val="32829B"/>
    <a:srgbClr val="FF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85B7C6-B25E-D940-8182-3C03AD7F87B6}" v="184" dt="2020-06-22T15:26:56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DIAS ALVES DE AZEVEDO ." userId="32d45880-1afd-4e4e-87a4-cca9bfaf6103" providerId="ADAL" clId="{B585B7C6-B25E-D940-8182-3C03AD7F87B6}"/>
    <pc:docChg chg="undo custSel mod addSld modSld sldOrd">
      <pc:chgData name="FELIPE DIAS ALVES DE AZEVEDO ." userId="32d45880-1afd-4e4e-87a4-cca9bfaf6103" providerId="ADAL" clId="{B585B7C6-B25E-D940-8182-3C03AD7F87B6}" dt="2020-06-22T15:26:56.268" v="1521"/>
      <pc:docMkLst>
        <pc:docMk/>
      </pc:docMkLst>
      <pc:sldChg chg="modSp">
        <pc:chgData name="FELIPE DIAS ALVES DE AZEVEDO ." userId="32d45880-1afd-4e4e-87a4-cca9bfaf6103" providerId="ADAL" clId="{B585B7C6-B25E-D940-8182-3C03AD7F87B6}" dt="2020-06-22T13:19:00.328" v="5" actId="29295"/>
        <pc:sldMkLst>
          <pc:docMk/>
          <pc:sldMk cId="2838722388" sldId="256"/>
        </pc:sldMkLst>
        <pc:picChg chg="mod">
          <ac:chgData name="FELIPE DIAS ALVES DE AZEVEDO ." userId="32d45880-1afd-4e4e-87a4-cca9bfaf6103" providerId="ADAL" clId="{B585B7C6-B25E-D940-8182-3C03AD7F87B6}" dt="2020-06-22T13:19:00.328" v="5" actId="29295"/>
          <ac:picMkLst>
            <pc:docMk/>
            <pc:sldMk cId="2838722388" sldId="256"/>
            <ac:picMk id="7" creationId="{FAA1A408-ED21-704C-B668-A04D483A43F9}"/>
          </ac:picMkLst>
        </pc:picChg>
      </pc:sldChg>
      <pc:sldChg chg="addSp delSp modSp modAnim">
        <pc:chgData name="FELIPE DIAS ALVES DE AZEVEDO ." userId="32d45880-1afd-4e4e-87a4-cca9bfaf6103" providerId="ADAL" clId="{B585B7C6-B25E-D940-8182-3C03AD7F87B6}" dt="2020-06-22T15:17:43.473" v="1401"/>
        <pc:sldMkLst>
          <pc:docMk/>
          <pc:sldMk cId="2821624388" sldId="257"/>
        </pc:sldMkLst>
        <pc:spChg chg="del">
          <ac:chgData name="FELIPE DIAS ALVES DE AZEVEDO ." userId="32d45880-1afd-4e4e-87a4-cca9bfaf6103" providerId="ADAL" clId="{B585B7C6-B25E-D940-8182-3C03AD7F87B6}" dt="2020-06-22T13:20:32.747" v="45"/>
          <ac:spMkLst>
            <pc:docMk/>
            <pc:sldMk cId="2821624388" sldId="257"/>
            <ac:spMk id="3" creationId="{B2CC751B-FBAF-E443-B0AC-51452AB145E3}"/>
          </ac:spMkLst>
        </pc:spChg>
        <pc:spChg chg="add mod">
          <ac:chgData name="FELIPE DIAS ALVES DE AZEVEDO ." userId="32d45880-1afd-4e4e-87a4-cca9bfaf6103" providerId="ADAL" clId="{B585B7C6-B25E-D940-8182-3C03AD7F87B6}" dt="2020-06-22T14:43:24.545" v="778" actId="14838"/>
          <ac:spMkLst>
            <pc:docMk/>
            <pc:sldMk cId="2821624388" sldId="257"/>
            <ac:spMk id="5" creationId="{23F91C44-AE2C-B944-A97F-510C3D22D650}"/>
          </ac:spMkLst>
        </pc:spChg>
        <pc:spChg chg="add mod">
          <ac:chgData name="FELIPE DIAS ALVES DE AZEVEDO ." userId="32d45880-1afd-4e4e-87a4-cca9bfaf6103" providerId="ADAL" clId="{B585B7C6-B25E-D940-8182-3C03AD7F87B6}" dt="2020-06-22T14:43:31.252" v="779" actId="14838"/>
          <ac:spMkLst>
            <pc:docMk/>
            <pc:sldMk cId="2821624388" sldId="257"/>
            <ac:spMk id="10" creationId="{251675AD-60BA-1940-A898-BDBEFA47FDEC}"/>
          </ac:spMkLst>
        </pc:spChg>
        <pc:spChg chg="add mod">
          <ac:chgData name="FELIPE DIAS ALVES DE AZEVEDO ." userId="32d45880-1afd-4e4e-87a4-cca9bfaf6103" providerId="ADAL" clId="{B585B7C6-B25E-D940-8182-3C03AD7F87B6}" dt="2020-06-22T14:43:35.919" v="780" actId="14838"/>
          <ac:spMkLst>
            <pc:docMk/>
            <pc:sldMk cId="2821624388" sldId="257"/>
            <ac:spMk id="11" creationId="{0651B5D4-7A40-1F41-8373-6496336BE86F}"/>
          </ac:spMkLst>
        </pc:spChg>
        <pc:picChg chg="del">
          <ac:chgData name="FELIPE DIAS ALVES DE AZEVEDO ." userId="32d45880-1afd-4e4e-87a4-cca9bfaf6103" providerId="ADAL" clId="{B585B7C6-B25E-D940-8182-3C03AD7F87B6}" dt="2020-06-22T13:20:37.710" v="48" actId="478"/>
          <ac:picMkLst>
            <pc:docMk/>
            <pc:sldMk cId="2821624388" sldId="257"/>
            <ac:picMk id="4" creationId="{AC61FA27-9B55-C14C-BA09-4893535C0CF3}"/>
          </ac:picMkLst>
        </pc:picChg>
        <pc:picChg chg="add mod">
          <ac:chgData name="FELIPE DIAS ALVES DE AZEVEDO ." userId="32d45880-1afd-4e4e-87a4-cca9bfaf6103" providerId="ADAL" clId="{B585B7C6-B25E-D940-8182-3C03AD7F87B6}" dt="2020-06-22T13:22:22.139" v="57" actId="29295"/>
          <ac:picMkLst>
            <pc:docMk/>
            <pc:sldMk cId="2821624388" sldId="257"/>
            <ac:picMk id="7" creationId="{8C4DF7F3-E23D-7646-8FC2-22E4585F2558}"/>
          </ac:picMkLst>
        </pc:picChg>
        <pc:picChg chg="add mod">
          <ac:chgData name="FELIPE DIAS ALVES DE AZEVEDO ." userId="32d45880-1afd-4e4e-87a4-cca9bfaf6103" providerId="ADAL" clId="{B585B7C6-B25E-D940-8182-3C03AD7F87B6}" dt="2020-06-22T13:28:41.711" v="97" actId="14100"/>
          <ac:picMkLst>
            <pc:docMk/>
            <pc:sldMk cId="2821624388" sldId="257"/>
            <ac:picMk id="8" creationId="{303E88A5-F354-D046-9209-65466CDB8206}"/>
          </ac:picMkLst>
        </pc:picChg>
        <pc:picChg chg="add mod">
          <ac:chgData name="FELIPE DIAS ALVES DE AZEVEDO ." userId="32d45880-1afd-4e4e-87a4-cca9bfaf6103" providerId="ADAL" clId="{B585B7C6-B25E-D940-8182-3C03AD7F87B6}" dt="2020-06-22T13:26:58.211" v="76" actId="14100"/>
          <ac:picMkLst>
            <pc:docMk/>
            <pc:sldMk cId="2821624388" sldId="257"/>
            <ac:picMk id="9" creationId="{297470A3-769A-194F-8DE0-D315C8B935E9}"/>
          </ac:picMkLst>
        </pc:picChg>
      </pc:sldChg>
      <pc:sldChg chg="addSp delSp modSp add ord modAnim">
        <pc:chgData name="FELIPE DIAS ALVES DE AZEVEDO ." userId="32d45880-1afd-4e4e-87a4-cca9bfaf6103" providerId="ADAL" clId="{B585B7C6-B25E-D940-8182-3C03AD7F87B6}" dt="2020-06-22T15:17:09.681" v="1398"/>
        <pc:sldMkLst>
          <pc:docMk/>
          <pc:sldMk cId="2641965385" sldId="258"/>
        </pc:sldMkLst>
        <pc:spChg chg="mod">
          <ac:chgData name="FELIPE DIAS ALVES DE AZEVEDO ." userId="32d45880-1afd-4e4e-87a4-cca9bfaf6103" providerId="ADAL" clId="{B585B7C6-B25E-D940-8182-3C03AD7F87B6}" dt="2020-06-22T14:43:04.554" v="777" actId="14838"/>
          <ac:spMkLst>
            <pc:docMk/>
            <pc:sldMk cId="2641965385" sldId="258"/>
            <ac:spMk id="5" creationId="{23F91C44-AE2C-B944-A97F-510C3D22D650}"/>
          </ac:spMkLst>
        </pc:spChg>
        <pc:spChg chg="del">
          <ac:chgData name="FELIPE DIAS ALVES DE AZEVEDO ." userId="32d45880-1afd-4e4e-87a4-cca9bfaf6103" providerId="ADAL" clId="{B585B7C6-B25E-D940-8182-3C03AD7F87B6}" dt="2020-06-22T13:29:59.019" v="100" actId="478"/>
          <ac:spMkLst>
            <pc:docMk/>
            <pc:sldMk cId="2641965385" sldId="258"/>
            <ac:spMk id="10" creationId="{251675AD-60BA-1940-A898-BDBEFA47FDEC}"/>
          </ac:spMkLst>
        </pc:spChg>
        <pc:spChg chg="del">
          <ac:chgData name="FELIPE DIAS ALVES DE AZEVEDO ." userId="32d45880-1afd-4e4e-87a4-cca9bfaf6103" providerId="ADAL" clId="{B585B7C6-B25E-D940-8182-3C03AD7F87B6}" dt="2020-06-22T13:29:59.019" v="100" actId="478"/>
          <ac:spMkLst>
            <pc:docMk/>
            <pc:sldMk cId="2641965385" sldId="258"/>
            <ac:spMk id="11" creationId="{0651B5D4-7A40-1F41-8373-6496336BE86F}"/>
          </ac:spMkLst>
        </pc:spChg>
        <pc:picChg chg="add mod">
          <ac:chgData name="FELIPE DIAS ALVES DE AZEVEDO ." userId="32d45880-1afd-4e4e-87a4-cca9bfaf6103" providerId="ADAL" clId="{B585B7C6-B25E-D940-8182-3C03AD7F87B6}" dt="2020-06-22T13:32:08.834" v="112" actId="14100"/>
          <ac:picMkLst>
            <pc:docMk/>
            <pc:sldMk cId="2641965385" sldId="258"/>
            <ac:picMk id="3" creationId="{8FC55CEA-E106-744C-8906-B3E64A69EBFA}"/>
          </ac:picMkLst>
        </pc:picChg>
        <pc:picChg chg="add mod">
          <ac:chgData name="FELIPE DIAS ALVES DE AZEVEDO ." userId="32d45880-1afd-4e4e-87a4-cca9bfaf6103" providerId="ADAL" clId="{B585B7C6-B25E-D940-8182-3C03AD7F87B6}" dt="2020-06-22T13:32:12.123" v="113" actId="1076"/>
          <ac:picMkLst>
            <pc:docMk/>
            <pc:sldMk cId="2641965385" sldId="258"/>
            <ac:picMk id="4" creationId="{2C568151-839D-F04F-A58F-44E18DA8E11E}"/>
          </ac:picMkLst>
        </pc:picChg>
        <pc:picChg chg="del">
          <ac:chgData name="FELIPE DIAS ALVES DE AZEVEDO ." userId="32d45880-1afd-4e4e-87a4-cca9bfaf6103" providerId="ADAL" clId="{B585B7C6-B25E-D940-8182-3C03AD7F87B6}" dt="2020-06-22T13:29:59.019" v="100" actId="478"/>
          <ac:picMkLst>
            <pc:docMk/>
            <pc:sldMk cId="2641965385" sldId="258"/>
            <ac:picMk id="8" creationId="{303E88A5-F354-D046-9209-65466CDB8206}"/>
          </ac:picMkLst>
        </pc:picChg>
        <pc:picChg chg="del">
          <ac:chgData name="FELIPE DIAS ALVES DE AZEVEDO ." userId="32d45880-1afd-4e4e-87a4-cca9bfaf6103" providerId="ADAL" clId="{B585B7C6-B25E-D940-8182-3C03AD7F87B6}" dt="2020-06-22T13:29:59.019" v="100" actId="478"/>
          <ac:picMkLst>
            <pc:docMk/>
            <pc:sldMk cId="2641965385" sldId="258"/>
            <ac:picMk id="9" creationId="{297470A3-769A-194F-8DE0-D315C8B935E9}"/>
          </ac:picMkLst>
        </pc:picChg>
      </pc:sldChg>
      <pc:sldChg chg="addSp modSp add modAnim">
        <pc:chgData name="FELIPE DIAS ALVES DE AZEVEDO ." userId="32d45880-1afd-4e4e-87a4-cca9bfaf6103" providerId="ADAL" clId="{B585B7C6-B25E-D940-8182-3C03AD7F87B6}" dt="2020-06-22T15:19:04.683" v="1409"/>
        <pc:sldMkLst>
          <pc:docMk/>
          <pc:sldMk cId="1272167825" sldId="259"/>
        </pc:sldMkLst>
        <pc:spChg chg="mod">
          <ac:chgData name="FELIPE DIAS ALVES DE AZEVEDO ." userId="32d45880-1afd-4e4e-87a4-cca9bfaf6103" providerId="ADAL" clId="{B585B7C6-B25E-D940-8182-3C03AD7F87B6}" dt="2020-06-22T14:43:46.488" v="781" actId="14838"/>
          <ac:spMkLst>
            <pc:docMk/>
            <pc:sldMk cId="1272167825" sldId="259"/>
            <ac:spMk id="2" creationId="{139C33E8-4D74-9C48-AF66-A45BCB0E4BFD}"/>
          </ac:spMkLst>
        </pc:spChg>
        <pc:spChg chg="mod">
          <ac:chgData name="FELIPE DIAS ALVES DE AZEVEDO ." userId="32d45880-1afd-4e4e-87a4-cca9bfaf6103" providerId="ADAL" clId="{B585B7C6-B25E-D940-8182-3C03AD7F87B6}" dt="2020-06-22T15:16:12.643" v="1393" actId="20577"/>
          <ac:spMkLst>
            <pc:docMk/>
            <pc:sldMk cId="1272167825" sldId="259"/>
            <ac:spMk id="3" creationId="{C61DE94A-FC69-CB42-83DD-EC333AB248A6}"/>
          </ac:spMkLst>
        </pc:spChg>
        <pc:spChg chg="add mod">
          <ac:chgData name="FELIPE DIAS ALVES DE AZEVEDO ." userId="32d45880-1afd-4e4e-87a4-cca9bfaf6103" providerId="ADAL" clId="{B585B7C6-B25E-D940-8182-3C03AD7F87B6}" dt="2020-06-22T13:48:20.842" v="352" actId="207"/>
          <ac:spMkLst>
            <pc:docMk/>
            <pc:sldMk cId="1272167825" sldId="259"/>
            <ac:spMk id="4" creationId="{FE1F988D-0144-254F-A598-93C6E3CCC609}"/>
          </ac:spMkLst>
        </pc:spChg>
        <pc:spChg chg="add mod">
          <ac:chgData name="FELIPE DIAS ALVES DE AZEVEDO ." userId="32d45880-1afd-4e4e-87a4-cca9bfaf6103" providerId="ADAL" clId="{B585B7C6-B25E-D940-8182-3C03AD7F87B6}" dt="2020-06-22T13:48:24.699" v="353" actId="207"/>
          <ac:spMkLst>
            <pc:docMk/>
            <pc:sldMk cId="1272167825" sldId="259"/>
            <ac:spMk id="5" creationId="{846818F4-9496-9C45-8E26-A6B219CA7587}"/>
          </ac:spMkLst>
        </pc:spChg>
      </pc:sldChg>
      <pc:sldChg chg="addSp delSp modSp add mod setBg modAnim">
        <pc:chgData name="FELIPE DIAS ALVES DE AZEVEDO ." userId="32d45880-1afd-4e4e-87a4-cca9bfaf6103" providerId="ADAL" clId="{B585B7C6-B25E-D940-8182-3C03AD7F87B6}" dt="2020-06-22T15:20:37.372" v="1424"/>
        <pc:sldMkLst>
          <pc:docMk/>
          <pc:sldMk cId="1088167519" sldId="260"/>
        </pc:sldMkLst>
        <pc:spChg chg="del">
          <ac:chgData name="FELIPE DIAS ALVES DE AZEVEDO ." userId="32d45880-1afd-4e4e-87a4-cca9bfaf6103" providerId="ADAL" clId="{B585B7C6-B25E-D940-8182-3C03AD7F87B6}" dt="2020-06-22T13:57:24.328" v="383" actId="26606"/>
          <ac:spMkLst>
            <pc:docMk/>
            <pc:sldMk cId="1088167519" sldId="260"/>
            <ac:spMk id="2" creationId="{86217BA7-8607-3042-B332-A0D491907A01}"/>
          </ac:spMkLst>
        </pc:spChg>
        <pc:spChg chg="del">
          <ac:chgData name="FELIPE DIAS ALVES DE AZEVEDO ." userId="32d45880-1afd-4e4e-87a4-cca9bfaf6103" providerId="ADAL" clId="{B585B7C6-B25E-D940-8182-3C03AD7F87B6}" dt="2020-06-22T13:51:08.737" v="364"/>
          <ac:spMkLst>
            <pc:docMk/>
            <pc:sldMk cId="1088167519" sldId="260"/>
            <ac:spMk id="3" creationId="{57D64969-9F41-E648-B64D-FAA228B37903}"/>
          </ac:spMkLst>
        </pc:spChg>
        <pc:spChg chg="add del mod">
          <ac:chgData name="FELIPE DIAS ALVES DE AZEVEDO ." userId="32d45880-1afd-4e4e-87a4-cca9bfaf6103" providerId="ADAL" clId="{B585B7C6-B25E-D940-8182-3C03AD7F87B6}" dt="2020-06-22T13:57:24.328" v="383" actId="26606"/>
          <ac:spMkLst>
            <pc:docMk/>
            <pc:sldMk cId="1088167519" sldId="260"/>
            <ac:spMk id="7" creationId="{E0A9D516-75F1-3245-A2C7-BACF15B438C5}"/>
          </ac:spMkLst>
        </pc:spChg>
        <pc:spChg chg="add mod">
          <ac:chgData name="FELIPE DIAS ALVES DE AZEVEDO ." userId="32d45880-1afd-4e4e-87a4-cca9bfaf6103" providerId="ADAL" clId="{B585B7C6-B25E-D940-8182-3C03AD7F87B6}" dt="2020-06-22T14:44:05.049" v="782" actId="14838"/>
          <ac:spMkLst>
            <pc:docMk/>
            <pc:sldMk cId="1088167519" sldId="260"/>
            <ac:spMk id="10" creationId="{C9F0314A-F77F-9541-9D22-8B0938762F37}"/>
          </ac:spMkLst>
        </pc:spChg>
        <pc:spChg chg="add mod">
          <ac:chgData name="FELIPE DIAS ALVES DE AZEVEDO ." userId="32d45880-1afd-4e4e-87a4-cca9bfaf6103" providerId="ADAL" clId="{B585B7C6-B25E-D940-8182-3C03AD7F87B6}" dt="2020-06-22T15:14:10.510" v="1353" actId="20577"/>
          <ac:spMkLst>
            <pc:docMk/>
            <pc:sldMk cId="1088167519" sldId="260"/>
            <ac:spMk id="11" creationId="{0D0A1DC8-390F-9D46-A696-02155A8E46DF}"/>
          </ac:spMkLst>
        </pc:spChg>
        <pc:spChg chg="add mod">
          <ac:chgData name="FELIPE DIAS ALVES DE AZEVEDO ." userId="32d45880-1afd-4e4e-87a4-cca9bfaf6103" providerId="ADAL" clId="{B585B7C6-B25E-D940-8182-3C03AD7F87B6}" dt="2020-06-22T15:15:04.673" v="1374" actId="20577"/>
          <ac:spMkLst>
            <pc:docMk/>
            <pc:sldMk cId="1088167519" sldId="260"/>
            <ac:spMk id="12" creationId="{8DB0DEEC-3D89-FA44-AE83-80DCF4B3CA6F}"/>
          </ac:spMkLst>
        </pc:spChg>
        <pc:picChg chg="add del mod">
          <ac:chgData name="FELIPE DIAS ALVES DE AZEVEDO ." userId="32d45880-1afd-4e4e-87a4-cca9bfaf6103" providerId="ADAL" clId="{B585B7C6-B25E-D940-8182-3C03AD7F87B6}" dt="2020-06-22T13:53:09.456" v="377" actId="478"/>
          <ac:picMkLst>
            <pc:docMk/>
            <pc:sldMk cId="1088167519" sldId="260"/>
            <ac:picMk id="5" creationId="{3B47A58F-DCB2-AC45-A9FC-FB3242577AB5}"/>
          </ac:picMkLst>
        </pc:picChg>
        <pc:picChg chg="add del mod">
          <ac:chgData name="FELIPE DIAS ALVES DE AZEVEDO ." userId="32d45880-1afd-4e4e-87a4-cca9bfaf6103" providerId="ADAL" clId="{B585B7C6-B25E-D940-8182-3C03AD7F87B6}" dt="2020-06-22T13:55:56.536" v="380" actId="478"/>
          <ac:picMkLst>
            <pc:docMk/>
            <pc:sldMk cId="1088167519" sldId="260"/>
            <ac:picMk id="8" creationId="{796784DB-D6BC-2D46-95DB-A0FC31349F95}"/>
          </ac:picMkLst>
        </pc:picChg>
        <pc:picChg chg="add mod">
          <ac:chgData name="FELIPE DIAS ALVES DE AZEVEDO ." userId="32d45880-1afd-4e4e-87a4-cca9bfaf6103" providerId="ADAL" clId="{B585B7C6-B25E-D940-8182-3C03AD7F87B6}" dt="2020-06-22T15:07:08.832" v="1134" actId="1076"/>
          <ac:picMkLst>
            <pc:docMk/>
            <pc:sldMk cId="1088167519" sldId="260"/>
            <ac:picMk id="9" creationId="{0C6742DB-1F5A-9C46-A1AB-2EA21EEFB149}"/>
          </ac:picMkLst>
        </pc:picChg>
      </pc:sldChg>
      <pc:sldChg chg="addSp delSp modSp add modAnim">
        <pc:chgData name="FELIPE DIAS ALVES DE AZEVEDO ." userId="32d45880-1afd-4e4e-87a4-cca9bfaf6103" providerId="ADAL" clId="{B585B7C6-B25E-D940-8182-3C03AD7F87B6}" dt="2020-06-22T15:21:22.573" v="1433"/>
        <pc:sldMkLst>
          <pc:docMk/>
          <pc:sldMk cId="4264178146" sldId="261"/>
        </pc:sldMkLst>
        <pc:spChg chg="mod">
          <ac:chgData name="FELIPE DIAS ALVES DE AZEVEDO ." userId="32d45880-1afd-4e4e-87a4-cca9bfaf6103" providerId="ADAL" clId="{B585B7C6-B25E-D940-8182-3C03AD7F87B6}" dt="2020-06-22T14:27:27.464" v="750" actId="1076"/>
          <ac:spMkLst>
            <pc:docMk/>
            <pc:sldMk cId="4264178146" sldId="261"/>
            <ac:spMk id="2" creationId="{EF77CD69-8E29-FC49-83B3-AC85E47EEFCB}"/>
          </ac:spMkLst>
        </pc:spChg>
        <pc:spChg chg="del">
          <ac:chgData name="FELIPE DIAS ALVES DE AZEVEDO ." userId="32d45880-1afd-4e4e-87a4-cca9bfaf6103" providerId="ADAL" clId="{B585B7C6-B25E-D940-8182-3C03AD7F87B6}" dt="2020-06-22T14:07:07.179" v="457"/>
          <ac:spMkLst>
            <pc:docMk/>
            <pc:sldMk cId="4264178146" sldId="261"/>
            <ac:spMk id="3" creationId="{992245CF-4AAB-634F-94DC-330599E4C894}"/>
          </ac:spMkLst>
        </pc:spChg>
        <pc:spChg chg="add mod">
          <ac:chgData name="FELIPE DIAS ALVES DE AZEVEDO ." userId="32d45880-1afd-4e4e-87a4-cca9bfaf6103" providerId="ADAL" clId="{B585B7C6-B25E-D940-8182-3C03AD7F87B6}" dt="2020-06-22T14:27:34.080" v="752" actId="1076"/>
          <ac:spMkLst>
            <pc:docMk/>
            <pc:sldMk cId="4264178146" sldId="261"/>
            <ac:spMk id="5" creationId="{83C4313C-0051-8F4E-A8D7-B11F91ED4A0E}"/>
          </ac:spMkLst>
        </pc:spChg>
        <pc:picChg chg="add mod">
          <ac:chgData name="FELIPE DIAS ALVES DE AZEVEDO ." userId="32d45880-1afd-4e4e-87a4-cca9bfaf6103" providerId="ADAL" clId="{B585B7C6-B25E-D940-8182-3C03AD7F87B6}" dt="2020-06-22T14:47:16.880" v="792"/>
          <ac:picMkLst>
            <pc:docMk/>
            <pc:sldMk cId="4264178146" sldId="261"/>
            <ac:picMk id="4" creationId="{FA740440-CBBC-604A-871A-EE45DBA9F482}"/>
          </ac:picMkLst>
        </pc:picChg>
      </pc:sldChg>
      <pc:sldChg chg="addSp delSp modSp add modAnim">
        <pc:chgData name="FELIPE DIAS ALVES DE AZEVEDO ." userId="32d45880-1afd-4e4e-87a4-cca9bfaf6103" providerId="ADAL" clId="{B585B7C6-B25E-D940-8182-3C03AD7F87B6}" dt="2020-06-22T14:56:55.742" v="847"/>
        <pc:sldMkLst>
          <pc:docMk/>
          <pc:sldMk cId="1254313970" sldId="262"/>
        </pc:sldMkLst>
        <pc:spChg chg="mod">
          <ac:chgData name="FELIPE DIAS ALVES DE AZEVEDO ." userId="32d45880-1afd-4e4e-87a4-cca9bfaf6103" providerId="ADAL" clId="{B585B7C6-B25E-D940-8182-3C03AD7F87B6}" dt="2020-06-22T14:54:24.775" v="837" actId="14838"/>
          <ac:spMkLst>
            <pc:docMk/>
            <pc:sldMk cId="1254313970" sldId="262"/>
            <ac:spMk id="2" creationId="{A320D6FE-5D8C-1741-9939-F7AB19A171B1}"/>
          </ac:spMkLst>
        </pc:spChg>
        <pc:spChg chg="del">
          <ac:chgData name="FELIPE DIAS ALVES DE AZEVEDO ." userId="32d45880-1afd-4e4e-87a4-cca9bfaf6103" providerId="ADAL" clId="{B585B7C6-B25E-D940-8182-3C03AD7F87B6}" dt="2020-06-22T14:49:36.574" v="794"/>
          <ac:spMkLst>
            <pc:docMk/>
            <pc:sldMk cId="1254313970" sldId="262"/>
            <ac:spMk id="3" creationId="{B3D4FE51-0F13-4449-A353-5B0F6DEB90C5}"/>
          </ac:spMkLst>
        </pc:spChg>
        <pc:spChg chg="add del mod">
          <ac:chgData name="FELIPE DIAS ALVES DE AZEVEDO ." userId="32d45880-1afd-4e4e-87a4-cca9bfaf6103" providerId="ADAL" clId="{B585B7C6-B25E-D940-8182-3C03AD7F87B6}" dt="2020-06-22T14:50:27.194" v="798"/>
          <ac:spMkLst>
            <pc:docMk/>
            <pc:sldMk cId="1254313970" sldId="262"/>
            <ac:spMk id="7" creationId="{0620BF41-6755-F34E-B0FF-361F6469B13C}"/>
          </ac:spMkLst>
        </pc:spChg>
        <pc:picChg chg="add del mod">
          <ac:chgData name="FELIPE DIAS ALVES DE AZEVEDO ." userId="32d45880-1afd-4e4e-87a4-cca9bfaf6103" providerId="ADAL" clId="{B585B7C6-B25E-D940-8182-3C03AD7F87B6}" dt="2020-06-22T14:49:43.887" v="797" actId="478"/>
          <ac:picMkLst>
            <pc:docMk/>
            <pc:sldMk cId="1254313970" sldId="262"/>
            <ac:picMk id="5" creationId="{5ABC2E83-6A4C-0E49-8002-6925365C0EEB}"/>
          </ac:picMkLst>
        </pc:picChg>
        <pc:picChg chg="add mod">
          <ac:chgData name="FELIPE DIAS ALVES DE AZEVEDO ." userId="32d45880-1afd-4e4e-87a4-cca9bfaf6103" providerId="ADAL" clId="{B585B7C6-B25E-D940-8182-3C03AD7F87B6}" dt="2020-06-22T14:53:44.952" v="836"/>
          <ac:picMkLst>
            <pc:docMk/>
            <pc:sldMk cId="1254313970" sldId="262"/>
            <ac:picMk id="9" creationId="{ABFB6D67-93E2-444C-8D63-5BD08B2927E8}"/>
          </ac:picMkLst>
        </pc:picChg>
        <pc:cxnChg chg="add mod">
          <ac:chgData name="FELIPE DIAS ALVES DE AZEVEDO ." userId="32d45880-1afd-4e4e-87a4-cca9bfaf6103" providerId="ADAL" clId="{B585B7C6-B25E-D940-8182-3C03AD7F87B6}" dt="2020-06-22T14:52:58.598" v="831" actId="14100"/>
          <ac:cxnSpMkLst>
            <pc:docMk/>
            <pc:sldMk cId="1254313970" sldId="262"/>
            <ac:cxnSpMk id="10" creationId="{17FC168D-2211-0D46-B337-65A99E50FB73}"/>
          </ac:cxnSpMkLst>
        </pc:cxnChg>
      </pc:sldChg>
      <pc:sldChg chg="addSp modSp add modAnim">
        <pc:chgData name="FELIPE DIAS ALVES DE AZEVEDO ." userId="32d45880-1afd-4e4e-87a4-cca9bfaf6103" providerId="ADAL" clId="{B585B7C6-B25E-D940-8182-3C03AD7F87B6}" dt="2020-06-22T15:18:04.823" v="1402"/>
        <pc:sldMkLst>
          <pc:docMk/>
          <pc:sldMk cId="2965373995" sldId="263"/>
        </pc:sldMkLst>
        <pc:spChg chg="mod">
          <ac:chgData name="FELIPE DIAS ALVES DE AZEVEDO ." userId="32d45880-1afd-4e4e-87a4-cca9bfaf6103" providerId="ADAL" clId="{B585B7C6-B25E-D940-8182-3C03AD7F87B6}" dt="2020-06-22T14:42:28.356" v="776" actId="14838"/>
          <ac:spMkLst>
            <pc:docMk/>
            <pc:sldMk cId="2965373995" sldId="263"/>
            <ac:spMk id="2" creationId="{B364B8DD-75C2-4D4C-AD3B-03E55A0C3CFD}"/>
          </ac:spMkLst>
        </pc:spChg>
        <pc:picChg chg="add mod">
          <ac:chgData name="FELIPE DIAS ALVES DE AZEVEDO ." userId="32d45880-1afd-4e4e-87a4-cca9bfaf6103" providerId="ADAL" clId="{B585B7C6-B25E-D940-8182-3C03AD7F87B6}" dt="2020-06-22T14:40:45.570" v="763" actId="14100"/>
          <ac:picMkLst>
            <pc:docMk/>
            <pc:sldMk cId="2965373995" sldId="263"/>
            <ac:picMk id="4" creationId="{90B203DC-7CA6-CF49-9356-2CD7C308B5AE}"/>
          </ac:picMkLst>
        </pc:picChg>
      </pc:sldChg>
      <pc:sldChg chg="addSp delSp modSp add modAnim">
        <pc:chgData name="FELIPE DIAS ALVES DE AZEVEDO ." userId="32d45880-1afd-4e4e-87a4-cca9bfaf6103" providerId="ADAL" clId="{B585B7C6-B25E-D940-8182-3C03AD7F87B6}" dt="2020-06-22T15:26:56.268" v="1521"/>
        <pc:sldMkLst>
          <pc:docMk/>
          <pc:sldMk cId="42797153" sldId="264"/>
        </pc:sldMkLst>
        <pc:spChg chg="mod">
          <ac:chgData name="FELIPE DIAS ALVES DE AZEVEDO ." userId="32d45880-1afd-4e4e-87a4-cca9bfaf6103" providerId="ADAL" clId="{B585B7C6-B25E-D940-8182-3C03AD7F87B6}" dt="2020-06-22T15:25:41.374" v="1498" actId="20577"/>
          <ac:spMkLst>
            <pc:docMk/>
            <pc:sldMk cId="42797153" sldId="264"/>
            <ac:spMk id="2" creationId="{49682A57-D6F9-4E42-9FD3-45AA73814D03}"/>
          </ac:spMkLst>
        </pc:spChg>
        <pc:spChg chg="del">
          <ac:chgData name="FELIPE DIAS ALVES DE AZEVEDO ." userId="32d45880-1afd-4e4e-87a4-cca9bfaf6103" providerId="ADAL" clId="{B585B7C6-B25E-D940-8182-3C03AD7F87B6}" dt="2020-06-22T15:22:11.578" v="1435"/>
          <ac:spMkLst>
            <pc:docMk/>
            <pc:sldMk cId="42797153" sldId="264"/>
            <ac:spMk id="3" creationId="{9A80F466-4AF9-5047-A2EC-2FC19361C5C7}"/>
          </ac:spMkLst>
        </pc:spChg>
        <pc:picChg chg="add mod">
          <ac:chgData name="FELIPE DIAS ALVES DE AZEVEDO ." userId="32d45880-1afd-4e4e-87a4-cca9bfaf6103" providerId="ADAL" clId="{B585B7C6-B25E-D940-8182-3C03AD7F87B6}" dt="2020-06-22T15:26:07.772" v="1500"/>
          <ac:picMkLst>
            <pc:docMk/>
            <pc:sldMk cId="42797153" sldId="264"/>
            <ac:picMk id="5" creationId="{12A4084E-EB3E-4147-A9BE-D22B52C563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04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30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1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7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23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39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92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77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75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34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4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DC300-E1B2-2748-94D4-6BF7E9FC12DD}" type="datetimeFigureOut">
              <a:rPr lang="pt-BR" smtClean="0"/>
              <a:t>22/06/2020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9A083-E49E-E343-948B-417FE2BCA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891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preto, estacionado, computador, rua&#10;&#10;Descrição gerada automaticamente">
            <a:extLst>
              <a:ext uri="{FF2B5EF4-FFF2-40B4-BE49-F238E27FC236}">
                <a16:creationId xmlns:a16="http://schemas.microsoft.com/office/drawing/2014/main" id="{FAA1A408-ED21-704C-B668-A04D483A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t="6870" b="3130"/>
          <a:stretch/>
        </p:blipFill>
        <p:spPr>
          <a:xfrm>
            <a:off x="-464234" y="1"/>
            <a:ext cx="12656234" cy="697653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62B531-08D7-894A-9739-B5C84F1E3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633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Helvetica" pitchFamily="2" charset="0"/>
              </a:rPr>
              <a:t>Projeto - Site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32CC24-38DA-6A4E-B2BC-9CECEE3E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5727"/>
            <a:ext cx="9144000" cy="80433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  <a:latin typeface="Helvetica" pitchFamily="2" charset="0"/>
              </a:rPr>
              <a:t>Felipe Azevedo - 02201014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F1A2FD4-8E4A-9E4D-993E-D12D99969413}"/>
              </a:ext>
            </a:extLst>
          </p:cNvPr>
          <p:cNvCxnSpPr/>
          <p:nvPr/>
        </p:nvCxnSpPr>
        <p:spPr>
          <a:xfrm>
            <a:off x="2294467" y="3870180"/>
            <a:ext cx="76030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C95BC-8CBB-E648-BE97-92F7FD2A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Uma imagem contendo objeto, fogos de artifício&#10;&#10;Descrição gerada automaticamente">
            <a:extLst>
              <a:ext uri="{FF2B5EF4-FFF2-40B4-BE49-F238E27FC236}">
                <a16:creationId xmlns:a16="http://schemas.microsoft.com/office/drawing/2014/main" id="{8C4DF7F3-E23D-7646-8FC2-22E4585F2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376" y="0"/>
            <a:ext cx="12492751" cy="685800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3F91C44-AE2C-B944-A97F-510C3D22D650}"/>
              </a:ext>
            </a:extLst>
          </p:cNvPr>
          <p:cNvSpPr txBox="1"/>
          <p:nvPr/>
        </p:nvSpPr>
        <p:spPr>
          <a:xfrm>
            <a:off x="2090190" y="587455"/>
            <a:ext cx="8011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rgbClr val="FFD2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Por que Star Wars?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C55CEA-E106-744C-8906-B3E64A69E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5" y="2828925"/>
            <a:ext cx="6088886" cy="3663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568151-839D-F04F-A58F-44E18DA8E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492" y="2828925"/>
            <a:ext cx="5388162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C95BC-8CBB-E648-BE97-92F7FD2A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Uma imagem contendo objeto, fogos de artifício&#10;&#10;Descrição gerada automaticamente">
            <a:extLst>
              <a:ext uri="{FF2B5EF4-FFF2-40B4-BE49-F238E27FC236}">
                <a16:creationId xmlns:a16="http://schemas.microsoft.com/office/drawing/2014/main" id="{8C4DF7F3-E23D-7646-8FC2-22E4585F2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376" y="0"/>
            <a:ext cx="12492751" cy="685800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3F91C44-AE2C-B944-A97F-510C3D22D650}"/>
              </a:ext>
            </a:extLst>
          </p:cNvPr>
          <p:cNvSpPr txBox="1"/>
          <p:nvPr/>
        </p:nvSpPr>
        <p:spPr>
          <a:xfrm>
            <a:off x="2090190" y="587455"/>
            <a:ext cx="8011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solidFill>
                  <a:srgbClr val="FFD2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Por que Star Wars?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3E88A5-F354-D046-9209-65466CDB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9" y="3200400"/>
            <a:ext cx="5408112" cy="33260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7470A3-769A-194F-8DE0-D315C8B93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86" y="3200400"/>
            <a:ext cx="5908245" cy="332607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1675AD-60BA-1940-A898-BDBEFA47FDEC}"/>
              </a:ext>
            </a:extLst>
          </p:cNvPr>
          <p:cNvSpPr txBox="1"/>
          <p:nvPr/>
        </p:nvSpPr>
        <p:spPr>
          <a:xfrm>
            <a:off x="2166599" y="258403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D2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Jogos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51B5D4-7A40-1F41-8373-6496336BE86F}"/>
              </a:ext>
            </a:extLst>
          </p:cNvPr>
          <p:cNvSpPr txBox="1"/>
          <p:nvPr/>
        </p:nvSpPr>
        <p:spPr>
          <a:xfrm>
            <a:off x="8491809" y="2584030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D2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Filmes</a:t>
            </a:r>
          </a:p>
        </p:txBody>
      </p:sp>
    </p:spTree>
    <p:extLst>
      <p:ext uri="{BB962C8B-B14F-4D97-AF65-F5344CB8AC3E}">
        <p14:creationId xmlns:p14="http://schemas.microsoft.com/office/powerpoint/2010/main" val="28216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046578-7735-E141-BEC1-16C49D3F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B203DC-7CA6-CF49-9356-2CD7C308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64B8DD-75C2-4D4C-AD3B-03E55A0C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93688"/>
            <a:ext cx="10515600" cy="1325563"/>
          </a:xfrm>
        </p:spPr>
        <p:txBody>
          <a:bodyPr>
            <a:normAutofit/>
          </a:bodyPr>
          <a:lstStyle/>
          <a:p>
            <a:r>
              <a:rPr lang="pt-BR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O que é Star Wars?</a:t>
            </a:r>
          </a:p>
        </p:txBody>
      </p:sp>
    </p:spTree>
    <p:extLst>
      <p:ext uri="{BB962C8B-B14F-4D97-AF65-F5344CB8AC3E}">
        <p14:creationId xmlns:p14="http://schemas.microsoft.com/office/powerpoint/2010/main" val="29653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C33E8-4D74-9C48-AF66-A45BCB0E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" y="565150"/>
            <a:ext cx="8158163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Valores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1DE94A-FC69-CB42-83DD-EC333AB24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081" y="2357438"/>
            <a:ext cx="5560219" cy="362108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Helvetica" pitchFamily="2" charset="0"/>
              </a:rPr>
              <a:t>Algo diferente e Incomum</a:t>
            </a:r>
          </a:p>
          <a:p>
            <a:pPr marL="0" indent="0">
              <a:buNone/>
            </a:pPr>
            <a:r>
              <a:rPr lang="pt-BR" dirty="0">
                <a:latin typeface="Helvetica" pitchFamily="2" charset="0"/>
              </a:rPr>
              <a:t>Propor um desafio</a:t>
            </a:r>
          </a:p>
          <a:p>
            <a:pPr marL="0" indent="0">
              <a:buNone/>
            </a:pPr>
            <a:r>
              <a:rPr lang="pt-BR" dirty="0">
                <a:latin typeface="Helvetica" pitchFamily="2" charset="0"/>
              </a:rPr>
              <a:t>Comprometimento individual</a:t>
            </a:r>
          </a:p>
          <a:p>
            <a:pPr marL="0" indent="0">
              <a:buNone/>
            </a:pPr>
            <a:r>
              <a:rPr lang="pt-BR" dirty="0">
                <a:latin typeface="Helvetica" pitchFamily="2" charset="0"/>
              </a:rPr>
              <a:t>Realização pessoal</a:t>
            </a:r>
          </a:p>
          <a:p>
            <a:pPr marL="0" indent="0">
              <a:buNone/>
            </a:pPr>
            <a:r>
              <a:rPr lang="pt-BR" dirty="0">
                <a:latin typeface="Helvetica" pitchFamily="2" charset="0"/>
              </a:rPr>
              <a:t>Interesse pela Dedicação</a:t>
            </a:r>
          </a:p>
          <a:p>
            <a:endParaRPr lang="pt-BR" dirty="0"/>
          </a:p>
        </p:txBody>
      </p:sp>
      <p:sp>
        <p:nvSpPr>
          <p:cNvPr id="4" name="Triângulo 3">
            <a:extLst>
              <a:ext uri="{FF2B5EF4-FFF2-40B4-BE49-F238E27FC236}">
                <a16:creationId xmlns:a16="http://schemas.microsoft.com/office/drawing/2014/main" id="{FE1F988D-0144-254F-A598-93C6E3CCC609}"/>
              </a:ext>
            </a:extLst>
          </p:cNvPr>
          <p:cNvSpPr/>
          <p:nvPr/>
        </p:nvSpPr>
        <p:spPr>
          <a:xfrm>
            <a:off x="-4079082" y="2628900"/>
            <a:ext cx="8158163" cy="4229100"/>
          </a:xfrm>
          <a:prstGeom prst="triangle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Decisão 4">
            <a:extLst>
              <a:ext uri="{FF2B5EF4-FFF2-40B4-BE49-F238E27FC236}">
                <a16:creationId xmlns:a16="http://schemas.microsoft.com/office/drawing/2014/main" id="{846818F4-9496-9C45-8E26-A6B219CA7587}"/>
              </a:ext>
            </a:extLst>
          </p:cNvPr>
          <p:cNvSpPr/>
          <p:nvPr/>
        </p:nvSpPr>
        <p:spPr>
          <a:xfrm>
            <a:off x="8612981" y="-3779044"/>
            <a:ext cx="7158037" cy="7558088"/>
          </a:xfrm>
          <a:prstGeom prst="flowChartDecis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1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ao ar livre, avião, grama, grande&#10;&#10;Descrição gerada automaticamente">
            <a:extLst>
              <a:ext uri="{FF2B5EF4-FFF2-40B4-BE49-F238E27FC236}">
                <a16:creationId xmlns:a16="http://schemas.microsoft.com/office/drawing/2014/main" id="{ABFB6D67-93E2-444C-8D63-5BD08B292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6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20D6FE-5D8C-1741-9939-F7AB19A1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4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O Site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7FC168D-2211-0D46-B337-65A99E50FB73}"/>
              </a:ext>
            </a:extLst>
          </p:cNvPr>
          <p:cNvCxnSpPr>
            <a:cxnSpLocks/>
          </p:cNvCxnSpPr>
          <p:nvPr/>
        </p:nvCxnSpPr>
        <p:spPr>
          <a:xfrm>
            <a:off x="4143375" y="3870180"/>
            <a:ext cx="40862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1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Pessoa na frente de um laptop&#10;&#10;Descrição gerada automaticamente">
            <a:extLst>
              <a:ext uri="{FF2B5EF4-FFF2-40B4-BE49-F238E27FC236}">
                <a16:creationId xmlns:a16="http://schemas.microsoft.com/office/drawing/2014/main" id="{0C6742DB-1F5A-9C46-A1AB-2EA21EEFB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6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0314A-F77F-9541-9D22-8B0938762F37}"/>
              </a:ext>
            </a:extLst>
          </p:cNvPr>
          <p:cNvSpPr txBox="1"/>
          <p:nvPr/>
        </p:nvSpPr>
        <p:spPr>
          <a:xfrm>
            <a:off x="1365378" y="485776"/>
            <a:ext cx="94612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Desafios e Superações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0A1DC8-390F-9D46-A696-02155A8E46DF}"/>
              </a:ext>
            </a:extLst>
          </p:cNvPr>
          <p:cNvSpPr txBox="1"/>
          <p:nvPr/>
        </p:nvSpPr>
        <p:spPr>
          <a:xfrm>
            <a:off x="1036766" y="2521059"/>
            <a:ext cx="554350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Helvetica" pitchFamily="2" charset="0"/>
              </a:rPr>
              <a:t>Fazer um jogo funcional web</a:t>
            </a:r>
          </a:p>
          <a:p>
            <a:r>
              <a:rPr lang="pt-BR" sz="2800" dirty="0">
                <a:latin typeface="Helvetica" pitchFamily="2" charset="0"/>
              </a:rPr>
              <a:t>Necessidade de diversas escritas</a:t>
            </a:r>
          </a:p>
          <a:p>
            <a:r>
              <a:rPr lang="pt-BR" sz="2800" dirty="0">
                <a:latin typeface="Helvetica" pitchFamily="2" charset="0"/>
              </a:rPr>
              <a:t>Busca por conhecimento</a:t>
            </a:r>
          </a:p>
          <a:p>
            <a:r>
              <a:rPr lang="pt-BR" sz="2800" dirty="0">
                <a:latin typeface="Helvetica" pitchFamily="2" charset="0"/>
              </a:rPr>
              <a:t>Configuração do </a:t>
            </a:r>
            <a:r>
              <a:rPr lang="pt-BR" sz="2800" dirty="0" err="1">
                <a:latin typeface="Helvetica" pitchFamily="2" charset="0"/>
              </a:rPr>
              <a:t>Node.js</a:t>
            </a:r>
            <a:endParaRPr lang="pt-BR" sz="2800" dirty="0">
              <a:latin typeface="Helvetica" pitchFamily="2" charset="0"/>
            </a:endParaRPr>
          </a:p>
          <a:p>
            <a:r>
              <a:rPr lang="pt-BR" sz="2800" dirty="0">
                <a:latin typeface="Helvetica" pitchFamily="2" charset="0"/>
              </a:rPr>
              <a:t>Inserir animação nos textos</a:t>
            </a:r>
          </a:p>
          <a:p>
            <a:r>
              <a:rPr lang="pt-BR" sz="2800" dirty="0">
                <a:latin typeface="Helvetica" pitchFamily="2" charset="0"/>
              </a:rPr>
              <a:t>Reproduzir áudios no jogo</a:t>
            </a:r>
          </a:p>
          <a:p>
            <a:r>
              <a:rPr lang="pt-BR" sz="2800" dirty="0">
                <a:latin typeface="Helvetica" pitchFamily="2" charset="0"/>
              </a:rPr>
              <a:t>Design consistente e temático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DB0DEEC-3D89-FA44-AE83-80DCF4B3CA6F}"/>
              </a:ext>
            </a:extLst>
          </p:cNvPr>
          <p:cNvSpPr txBox="1"/>
          <p:nvPr/>
        </p:nvSpPr>
        <p:spPr>
          <a:xfrm>
            <a:off x="6930380" y="2521059"/>
            <a:ext cx="462498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Helvetica" pitchFamily="2" charset="0"/>
              </a:rPr>
              <a:t>Evolução acadêmica</a:t>
            </a:r>
          </a:p>
          <a:p>
            <a:r>
              <a:rPr lang="pt-BR" sz="2800" dirty="0">
                <a:latin typeface="Helvetica" pitchFamily="2" charset="0"/>
              </a:rPr>
              <a:t>Muito esforço</a:t>
            </a:r>
          </a:p>
          <a:p>
            <a:r>
              <a:rPr lang="pt-BR" sz="2800" dirty="0">
                <a:latin typeface="Helvetica" pitchFamily="2" charset="0"/>
              </a:rPr>
              <a:t>Grande aprendizado</a:t>
            </a:r>
          </a:p>
          <a:p>
            <a:r>
              <a:rPr lang="pt-BR" sz="2800" dirty="0">
                <a:latin typeface="Helvetica" pitchFamily="2" charset="0"/>
              </a:rPr>
              <a:t>Conceitos novos</a:t>
            </a:r>
          </a:p>
          <a:p>
            <a:r>
              <a:rPr lang="pt-BR" sz="2800" dirty="0">
                <a:latin typeface="Helvetica" pitchFamily="2" charset="0"/>
              </a:rPr>
              <a:t>Aprendizagem constante</a:t>
            </a:r>
          </a:p>
          <a:p>
            <a:r>
              <a:rPr lang="pt-BR" sz="2800" dirty="0">
                <a:latin typeface="Helvetica" pitchFamily="2" charset="0"/>
              </a:rPr>
              <a:t>Organização do meu tempo</a:t>
            </a:r>
          </a:p>
          <a:p>
            <a:r>
              <a:rPr lang="pt-BR" sz="2800" dirty="0">
                <a:latin typeface="Helvetica" pitchFamily="2" charset="0"/>
              </a:rPr>
              <a:t>Dedicação diária</a:t>
            </a:r>
          </a:p>
        </p:txBody>
      </p:sp>
    </p:spTree>
    <p:extLst>
      <p:ext uri="{BB962C8B-B14F-4D97-AF65-F5344CB8AC3E}">
        <p14:creationId xmlns:p14="http://schemas.microsoft.com/office/powerpoint/2010/main" val="10881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A740440-CBBC-604A-871A-EE45DBA9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9580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77CD69-8E29-FC49-83B3-AC85E47E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140096"/>
            <a:ext cx="7043736" cy="1325563"/>
          </a:xfrm>
        </p:spPr>
        <p:txBody>
          <a:bodyPr>
            <a:no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Helvetica" pitchFamily="2" charset="0"/>
              </a:rPr>
              <a:t>Sou grato por quem: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C4313C-0051-8F4E-A8D7-B11F91ED4A0E}"/>
              </a:ext>
            </a:extLst>
          </p:cNvPr>
          <p:cNvSpPr txBox="1"/>
          <p:nvPr/>
        </p:nvSpPr>
        <p:spPr>
          <a:xfrm>
            <a:off x="695325" y="1465659"/>
            <a:ext cx="5200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Professores da </a:t>
            </a:r>
            <a:r>
              <a:rPr lang="pt-BR" sz="2400" dirty="0" err="1">
                <a:solidFill>
                  <a:schemeClr val="bg1"/>
                </a:solidFill>
                <a:latin typeface="Helvetica" pitchFamily="2" charset="0"/>
              </a:rPr>
              <a:t>Bandtec</a:t>
            </a:r>
            <a:endParaRPr lang="pt-BR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Meus melhores amigos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Meus familiares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Integrantes do grupo de 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Curso </a:t>
            </a:r>
            <a:r>
              <a:rPr lang="pt-BR" sz="2400" dirty="0" err="1">
                <a:solidFill>
                  <a:schemeClr val="bg1"/>
                </a:solidFill>
                <a:latin typeface="Helvetica" pitchFamily="2" charset="0"/>
              </a:rPr>
              <a:t>Alura</a:t>
            </a: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 de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Comunidade da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Curso </a:t>
            </a:r>
            <a:r>
              <a:rPr lang="pt-BR" sz="2400" dirty="0" err="1">
                <a:solidFill>
                  <a:schemeClr val="bg1"/>
                </a:solidFill>
                <a:latin typeface="Helvetica" pitchFamily="2" charset="0"/>
              </a:rPr>
              <a:t>Rocketseat</a:t>
            </a: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 CSS/JS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  <a:latin typeface="Helvetica" pitchFamily="2" charset="0"/>
              </a:rPr>
              <a:t>Socioemocional</a:t>
            </a:r>
            <a:r>
              <a:rPr lang="pt-BR" sz="2400" dirty="0">
                <a:solidFill>
                  <a:schemeClr val="bg1"/>
                </a:solidFill>
                <a:latin typeface="Helvetica" pitchFamily="2" charset="0"/>
              </a:rPr>
              <a:t> da </a:t>
            </a:r>
            <a:r>
              <a:rPr lang="pt-BR" sz="2400" dirty="0" err="1">
                <a:solidFill>
                  <a:schemeClr val="bg1"/>
                </a:solidFill>
                <a:latin typeface="Helvetica" pitchFamily="2" charset="0"/>
              </a:rPr>
              <a:t>Bandtec</a:t>
            </a:r>
            <a:endParaRPr lang="pt-BR" sz="24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ulher, branco, estrela, noite&#10;&#10;Descrição gerada automaticamente">
            <a:extLst>
              <a:ext uri="{FF2B5EF4-FFF2-40B4-BE49-F238E27FC236}">
                <a16:creationId xmlns:a16="http://schemas.microsoft.com/office/drawing/2014/main" id="{12A4084E-EB3E-4147-A9BE-D22B52C56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6462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682A57-D6F9-4E42-9FD3-45AA7381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b="1" dirty="0">
                <a:solidFill>
                  <a:srgbClr val="1BB8E7"/>
                </a:solidFill>
                <a:latin typeface="Helvetica" pitchFamily="2" charset="0"/>
              </a:rPr>
              <a:t>FIM</a:t>
            </a:r>
            <a:br>
              <a:rPr lang="pt-BR" sz="7200" b="1" dirty="0">
                <a:solidFill>
                  <a:srgbClr val="1BB8E7"/>
                </a:solidFill>
                <a:latin typeface="Helvetica" pitchFamily="2" charset="0"/>
              </a:rPr>
            </a:br>
            <a:br>
              <a:rPr lang="pt-BR" sz="7200" b="1" dirty="0">
                <a:solidFill>
                  <a:srgbClr val="1BB8E7"/>
                </a:solidFill>
                <a:latin typeface="Helvetica" pitchFamily="2" charset="0"/>
              </a:rPr>
            </a:br>
            <a:r>
              <a:rPr lang="pt-BR" sz="7200" b="1" dirty="0">
                <a:solidFill>
                  <a:srgbClr val="1BB8E7"/>
                </a:solidFill>
                <a:latin typeface="Helvetica" pitchFamily="2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4279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131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Tema do Office</vt:lpstr>
      <vt:lpstr>Projeto - Site Individual</vt:lpstr>
      <vt:lpstr>Apresentação do PowerPoint</vt:lpstr>
      <vt:lpstr>Apresentação do PowerPoint</vt:lpstr>
      <vt:lpstr>O que é Star Wars?</vt:lpstr>
      <vt:lpstr>Valores</vt:lpstr>
      <vt:lpstr>O Site</vt:lpstr>
      <vt:lpstr>Apresentação do PowerPoint</vt:lpstr>
      <vt:lpstr>Sou grato por quem:</vt:lpstr>
      <vt:lpstr>FIM  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- Site Individual</dc:title>
  <dc:creator>FELIPE DIAS ALVES DE AZEVEDO .</dc:creator>
  <cp:lastModifiedBy>FELIPE DIAS ALVES DE AZEVEDO .</cp:lastModifiedBy>
  <cp:revision>1</cp:revision>
  <dcterms:created xsi:type="dcterms:W3CDTF">2020-06-22T13:57:24Z</dcterms:created>
  <dcterms:modified xsi:type="dcterms:W3CDTF">2020-06-22T15:27:02Z</dcterms:modified>
</cp:coreProperties>
</file>